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57" r:id="rId13"/>
  </p:sldIdLst>
  <p:sldSz cx="9144000" cy="6858000" type="screen4x3"/>
  <p:notesSz cx="9869488" cy="6738938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8080"/>
    <a:srgbClr val="B2B2B2"/>
    <a:srgbClr val="CCFF99"/>
    <a:srgbClr val="FFFF99"/>
    <a:srgbClr val="FF6600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915" autoAdjust="0"/>
  </p:normalViewPr>
  <p:slideViewPr>
    <p:cSldViewPr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636" y="0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0912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636" y="6400912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8E707A-FFD5-4DEA-B57C-00239C315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28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636" y="0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949" y="3200996"/>
            <a:ext cx="7895590" cy="303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0912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636" y="6400912"/>
            <a:ext cx="4277548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CB7F62-213D-4A08-BCA6-B17D0BE41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039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CH" altLang="en-US" smtClean="0"/>
          </a:p>
        </p:txBody>
      </p:sp>
      <p:pic>
        <p:nvPicPr>
          <p:cNvPr id="5" name="Picture 13" descr="Logo_USI_general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1399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CH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1341438"/>
            <a:ext cx="5543550" cy="935037"/>
          </a:xfrm>
        </p:spPr>
        <p:txBody>
          <a:bodyPr lIns="91440" tIns="45720" rIns="91440" bIns="45720"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2492375"/>
            <a:ext cx="5576887" cy="2881313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3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449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67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276475"/>
            <a:ext cx="37925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488" y="2276475"/>
            <a:ext cx="379253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7631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4786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4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592" y="1340767"/>
            <a:ext cx="5486400" cy="3667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46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9947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438275"/>
            <a:ext cx="19526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438275"/>
            <a:ext cx="5710237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8704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347788"/>
            <a:ext cx="78152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284413"/>
            <a:ext cx="77374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  </a:t>
            </a:r>
          </a:p>
        </p:txBody>
      </p:sp>
      <p:sp>
        <p:nvSpPr>
          <p:cNvPr id="1028" name="Rectangle 75"/>
          <p:cNvSpPr>
            <a:spLocks noChangeArrowheads="1"/>
          </p:cNvSpPr>
          <p:nvPr/>
        </p:nvSpPr>
        <p:spPr bwMode="auto">
          <a:xfrm>
            <a:off x="468313" y="404813"/>
            <a:ext cx="44656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CH" altLang="en-US" smtClean="0"/>
          </a:p>
        </p:txBody>
      </p:sp>
      <p:sp>
        <p:nvSpPr>
          <p:cNvPr id="1029" name="Rectangle 84"/>
          <p:cNvSpPr>
            <a:spLocks noChangeArrowheads="1"/>
          </p:cNvSpPr>
          <p:nvPr/>
        </p:nvSpPr>
        <p:spPr bwMode="auto">
          <a:xfrm>
            <a:off x="8567738" y="333375"/>
            <a:ext cx="107950" cy="647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CH" altLang="en-US" smtClean="0"/>
          </a:p>
        </p:txBody>
      </p:sp>
      <p:pic>
        <p:nvPicPr>
          <p:cNvPr id="1030" name="Picture 12" descr="Logo_USI_generale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823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457200" y="6524625"/>
            <a:ext cx="8291513" cy="1301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CH" altLang="en-US" smtClean="0"/>
          </a:p>
        </p:txBody>
      </p:sp>
      <p:sp>
        <p:nvSpPr>
          <p:cNvPr id="1032" name="Rectangle 60"/>
          <p:cNvSpPr>
            <a:spLocks noChangeArrowheads="1"/>
          </p:cNvSpPr>
          <p:nvPr/>
        </p:nvSpPr>
        <p:spPr bwMode="auto">
          <a:xfrm>
            <a:off x="457200" y="1341438"/>
            <a:ext cx="128588" cy="518318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CH" altLang="en-US" smtClean="0"/>
          </a:p>
        </p:txBody>
      </p:sp>
      <p:pic>
        <p:nvPicPr>
          <p:cNvPr id="1033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65850"/>
            <a:ext cx="5762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9900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rgbClr val="808080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rovenezia.tvi.c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cid:_2_0D10A4200D109F3C002F4AB2C1257C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://provenezia.tvi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cid:_2_0D10A4200D109F3C002F4AB2C1257C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cid:_2_0D10A4200D109F3C002F4AB2C1257C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32138" y="1341438"/>
            <a:ext cx="5543550" cy="1799530"/>
          </a:xfrm>
        </p:spPr>
        <p:txBody>
          <a:bodyPr/>
          <a:lstStyle/>
          <a:p>
            <a:pPr algn="r"/>
            <a:r>
              <a:rPr lang="it-IT" sz="2800" b="1" dirty="0"/>
              <a:t>La Svizzera per Venezia, 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anche </a:t>
            </a:r>
            <a:r>
              <a:rPr lang="it-IT" sz="2800" b="1" dirty="0"/>
              <a:t>online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400" dirty="0"/>
              <a:t>Presentazione del nuovo sito della Fondazione Svizzera Pro Venezia </a:t>
            </a:r>
            <a:endParaRPr lang="it-IT" altLang="en-US" sz="28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endParaRPr lang="en-US" sz="1800" dirty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r>
              <a:rPr lang="en-US" sz="1800" dirty="0" smtClean="0"/>
              <a:t>Elena Marchiori</a:t>
            </a:r>
            <a:br>
              <a:rPr lang="en-US" sz="1800" dirty="0" smtClean="0"/>
            </a:br>
            <a:r>
              <a:rPr lang="en-US" sz="1800" dirty="0" smtClean="0"/>
              <a:t>Alessia </a:t>
            </a:r>
            <a:r>
              <a:rPr lang="en-US" sz="1800" dirty="0" err="1" smtClean="0"/>
              <a:t>Borrè</a:t>
            </a:r>
            <a:endParaRPr lang="en-US" sz="1800" dirty="0" smtClean="0"/>
          </a:p>
          <a:p>
            <a:pPr algn="r">
              <a:buNone/>
            </a:pPr>
            <a:r>
              <a:rPr lang="en-US" sz="1800" dirty="0" smtClean="0"/>
              <a:t>9 Maggio 2014</a:t>
            </a:r>
            <a:endParaRPr lang="en-US" sz="1800" dirty="0"/>
          </a:p>
          <a:p>
            <a:pPr algn="r">
              <a:buNone/>
            </a:pPr>
            <a:endParaRPr lang="en-US" sz="1800" dirty="0"/>
          </a:p>
          <a:p>
            <a:pPr algn="r">
              <a:buNone/>
            </a:pPr>
            <a:r>
              <a:rPr lang="en-US" sz="1800" dirty="0" err="1"/>
              <a:t>Laboratorio</a:t>
            </a:r>
            <a:r>
              <a:rPr lang="en-US" sz="1800" dirty="0"/>
              <a:t> webatelier.net</a:t>
            </a:r>
            <a:br>
              <a:rPr lang="en-US" sz="1800" dirty="0"/>
            </a:br>
            <a:r>
              <a:rPr lang="en-US" sz="1800" dirty="0" err="1"/>
              <a:t>Facoltà</a:t>
            </a:r>
            <a:r>
              <a:rPr lang="en-US" sz="1800" dirty="0"/>
              <a:t> di </a:t>
            </a:r>
            <a:r>
              <a:rPr lang="en-US" sz="1800" dirty="0" err="1"/>
              <a:t>Scienze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Comunicazione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Università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Svizzera</a:t>
            </a:r>
            <a:r>
              <a:rPr lang="en-US" sz="1800" dirty="0"/>
              <a:t> </a:t>
            </a:r>
            <a:r>
              <a:rPr lang="en-US" sz="1800" dirty="0" err="1"/>
              <a:t>italiana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Lugano, </a:t>
            </a:r>
            <a:r>
              <a:rPr lang="en-US" sz="1800" dirty="0" err="1"/>
              <a:t>Svizzera</a:t>
            </a:r>
            <a:endParaRPr lang="en-US" sz="1800" dirty="0"/>
          </a:p>
          <a:p>
            <a:endParaRPr lang="it-IT" altLang="en-US" dirty="0" smtClean="0"/>
          </a:p>
        </p:txBody>
      </p:sp>
      <p:pic>
        <p:nvPicPr>
          <p:cNvPr id="4" name="Picture 3" descr="http://provenezia.tvi.ch/files/images/normal/logo_provenezia.jpg">
            <a:hlinkClick r:id="rId2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6024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1172"/>
            <a:ext cx="2160240" cy="8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51920" y="271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165304"/>
            <a:ext cx="2255838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884338"/>
            <a:ext cx="5780509" cy="4365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1347788"/>
            <a:ext cx="5400079" cy="1073100"/>
          </a:xfrm>
        </p:spPr>
        <p:txBody>
          <a:bodyPr/>
          <a:lstStyle/>
          <a:p>
            <a:r>
              <a:rPr lang="fr-CH" dirty="0" err="1" smtClean="0"/>
              <a:t>Sezione</a:t>
            </a:r>
            <a:r>
              <a:rPr lang="fr-CH" dirty="0" smtClean="0"/>
              <a:t> «</a:t>
            </a:r>
            <a:r>
              <a:rPr lang="fr-CH" dirty="0" err="1" smtClean="0"/>
              <a:t>Sostieni</a:t>
            </a:r>
            <a:r>
              <a:rPr lang="fr-CH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7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Amici di</a:t>
            </a:r>
            <a:br>
              <a:rPr lang="fr-CH" dirty="0" smtClean="0"/>
            </a:br>
            <a:r>
              <a:rPr lang="fr-CH" dirty="0" smtClean="0"/>
              <a:t>Pro </a:t>
            </a:r>
            <a:r>
              <a:rPr lang="fr-CH" dirty="0" err="1" smtClean="0"/>
              <a:t>Venezia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92" y="1399773"/>
            <a:ext cx="6055071" cy="5112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381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37475" cy="3881437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8000"/>
                </a:solidFill>
              </a:rPr>
              <a:t>Grazie!</a:t>
            </a:r>
          </a:p>
          <a:p>
            <a:pPr marL="0" indent="0">
              <a:buNone/>
            </a:pPr>
            <a:endParaRPr lang="it-IT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8000"/>
                </a:solidFill>
              </a:rPr>
              <a:t>Responsabili del </a:t>
            </a:r>
            <a:r>
              <a:rPr lang="it-IT" dirty="0" smtClean="0">
                <a:solidFill>
                  <a:srgbClr val="008000"/>
                </a:solidFill>
              </a:rPr>
              <a:t>progetto per l’universit</a:t>
            </a:r>
            <a:r>
              <a:rPr lang="it-IT" dirty="0">
                <a:solidFill>
                  <a:srgbClr val="008000"/>
                </a:solidFill>
              </a:rPr>
              <a:t>à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dirty="0">
                <a:solidFill>
                  <a:srgbClr val="008000"/>
                </a:solidFill>
              </a:rPr>
              <a:t/>
            </a:r>
            <a:br>
              <a:rPr lang="it-IT" dirty="0">
                <a:solidFill>
                  <a:srgbClr val="008000"/>
                </a:solidFill>
              </a:rPr>
            </a:br>
            <a:r>
              <a:rPr lang="it-IT" dirty="0">
                <a:solidFill>
                  <a:srgbClr val="008000"/>
                </a:solidFill>
              </a:rPr>
              <a:t>prof. Lorenzo Cantoni: lorenzo.cantoni@usi.ch</a:t>
            </a:r>
          </a:p>
          <a:p>
            <a:pPr marL="0" indent="0">
              <a:buNone/>
            </a:pPr>
            <a:r>
              <a:rPr lang="it-IT" dirty="0">
                <a:solidFill>
                  <a:srgbClr val="008000"/>
                </a:solidFill>
              </a:rPr>
              <a:t>Dr. Elena Marchiori: elena.marchiori@usi.ch</a:t>
            </a:r>
          </a:p>
          <a:p>
            <a:pPr marL="0" indent="0">
              <a:buNone/>
            </a:pPr>
            <a:endParaRPr lang="it-IT" dirty="0">
              <a:solidFill>
                <a:srgbClr val="008000"/>
              </a:solidFill>
            </a:endParaRPr>
          </a:p>
          <a:p>
            <a:endParaRPr lang="it-IT" altLang="en-US" dirty="0" smtClean="0"/>
          </a:p>
        </p:txBody>
      </p:sp>
      <p:pic>
        <p:nvPicPr>
          <p:cNvPr id="3" name="Picture 2" descr="http://provenezia.tvi.ch/files/images/normal/logo_provenezia.jpg">
            <a:hlinkClick r:id="rId2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262"/>
            <a:ext cx="216024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7" y="3933056"/>
            <a:ext cx="244516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255838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19746"/>
            <a:ext cx="20097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041"/>
            <a:ext cx="1190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Partners</a:t>
            </a:r>
            <a:r>
              <a:rPr lang="it-IT" dirty="0" smtClean="0"/>
              <a:t> coinvolti nel progetto: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Il sito web di Pro Venezia è il risultato di un’esperienza didattica con l’</a:t>
            </a:r>
            <a:r>
              <a:rPr lang="it-IT" sz="2400" b="1" dirty="0" smtClean="0"/>
              <a:t>USI (webatelier.net</a:t>
            </a:r>
            <a:r>
              <a:rPr lang="it-IT" sz="2400" dirty="0" smtClean="0"/>
              <a:t>), nell’ambito </a:t>
            </a:r>
            <a:r>
              <a:rPr lang="it-IT" sz="2400" dirty="0"/>
              <a:t>delle attività </a:t>
            </a:r>
            <a:r>
              <a:rPr lang="it-IT" sz="2400" i="1" dirty="0"/>
              <a:t>dell’UNESCO Chair in ICT to </a:t>
            </a:r>
            <a:r>
              <a:rPr lang="it-IT" sz="2400" i="1" dirty="0" err="1"/>
              <a:t>develop</a:t>
            </a:r>
            <a:r>
              <a:rPr lang="it-IT" sz="2400" i="1" dirty="0"/>
              <a:t> and </a:t>
            </a:r>
            <a:r>
              <a:rPr lang="it-IT" sz="2400" i="1" dirty="0" err="1"/>
              <a:t>promote</a:t>
            </a:r>
            <a:r>
              <a:rPr lang="it-IT" sz="2400" i="1" dirty="0"/>
              <a:t> </a:t>
            </a:r>
            <a:r>
              <a:rPr lang="it-IT" sz="2400" i="1" dirty="0" err="1"/>
              <a:t>sustainable</a:t>
            </a:r>
            <a:r>
              <a:rPr lang="it-IT" sz="2400" i="1" dirty="0"/>
              <a:t> </a:t>
            </a:r>
            <a:r>
              <a:rPr lang="it-IT" sz="2400" i="1" dirty="0" err="1"/>
              <a:t>tourism</a:t>
            </a:r>
            <a:r>
              <a:rPr lang="it-IT" sz="2400" i="1" dirty="0"/>
              <a:t> in World Heritage </a:t>
            </a:r>
            <a:r>
              <a:rPr lang="it-IT" sz="2400" i="1" dirty="0" err="1" smtClean="0"/>
              <a:t>Sites</a:t>
            </a:r>
            <a:endParaRPr lang="en-US" sz="2400" dirty="0"/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12" y="4068763"/>
            <a:ext cx="28860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id:_2_0D10A4200D109F3C002F4AB2C1257CCA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50" y="4225131"/>
            <a:ext cx="22098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99" y="4352732"/>
            <a:ext cx="2255838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11" y="5307495"/>
            <a:ext cx="20097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60" y="5156200"/>
            <a:ext cx="1190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CH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it-CH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4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380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t-IT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6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Il </a:t>
            </a:r>
            <a:r>
              <a:rPr lang="fr-CH" dirty="0" err="1" smtClean="0"/>
              <a:t>risultato</a:t>
            </a:r>
            <a:r>
              <a:rPr lang="fr-CH" dirty="0" smtClean="0"/>
              <a:t>. Home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45678"/>
            <a:ext cx="6385179" cy="4055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52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4692224" cy="3599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3755"/>
            <a:ext cx="5003490" cy="3075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1347788"/>
            <a:ext cx="6624215" cy="1001092"/>
          </a:xfrm>
        </p:spPr>
        <p:txBody>
          <a:bodyPr/>
          <a:lstStyle/>
          <a:p>
            <a:r>
              <a:rPr lang="fr-CH" dirty="0" err="1" smtClean="0"/>
              <a:t>Sezione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«Chi </a:t>
            </a:r>
            <a:r>
              <a:rPr lang="fr-CH" dirty="0" err="1" smtClean="0"/>
              <a:t>siamo</a:t>
            </a:r>
            <a:r>
              <a:rPr lang="fr-CH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844824"/>
            <a:ext cx="6840760" cy="4405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1347788"/>
            <a:ext cx="7815262" cy="692150"/>
          </a:xfrm>
        </p:spPr>
        <p:txBody>
          <a:bodyPr/>
          <a:lstStyle/>
          <a:p>
            <a:r>
              <a:rPr lang="fr-CH" dirty="0" err="1" smtClean="0"/>
              <a:t>Sezione</a:t>
            </a:r>
            <a:r>
              <a:rPr lang="fr-CH" dirty="0" smtClean="0"/>
              <a:t> «</a:t>
            </a:r>
            <a:r>
              <a:rPr lang="fr-CH" dirty="0" err="1" smtClean="0"/>
              <a:t>Restauri</a:t>
            </a:r>
            <a:r>
              <a:rPr lang="fr-CH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0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47788"/>
            <a:ext cx="2159719" cy="1217116"/>
          </a:xfrm>
        </p:spPr>
        <p:txBody>
          <a:bodyPr/>
          <a:lstStyle/>
          <a:p>
            <a:r>
              <a:rPr lang="fr-CH" dirty="0" err="1" smtClean="0"/>
              <a:t>Esempio</a:t>
            </a:r>
            <a:r>
              <a:rPr lang="fr-CH" dirty="0" smtClean="0"/>
              <a:t> di </a:t>
            </a:r>
            <a:r>
              <a:rPr lang="fr-CH" dirty="0" err="1" smtClean="0"/>
              <a:t>una</a:t>
            </a:r>
            <a:r>
              <a:rPr lang="fr-CH" dirty="0" smtClean="0"/>
              <a:t> </a:t>
            </a:r>
            <a:r>
              <a:rPr lang="fr-CH" dirty="0" err="1" smtClean="0"/>
              <a:t>scheda</a:t>
            </a:r>
            <a:r>
              <a:rPr lang="fr-CH" dirty="0" smtClean="0"/>
              <a:t> </a:t>
            </a:r>
            <a:r>
              <a:rPr lang="fr-CH" dirty="0" err="1" smtClean="0"/>
              <a:t>dedicata</a:t>
            </a:r>
            <a:r>
              <a:rPr lang="fr-CH" dirty="0" smtClean="0"/>
              <a:t> ai </a:t>
            </a:r>
            <a:r>
              <a:rPr lang="fr-CH" dirty="0" err="1" smtClean="0"/>
              <a:t>restauri</a:t>
            </a:r>
            <a:r>
              <a:rPr lang="fr-CH" dirty="0" smtClean="0"/>
              <a:t> di Pro </a:t>
            </a:r>
            <a:r>
              <a:rPr lang="fr-CH" dirty="0" err="1" smtClean="0"/>
              <a:t>Venezia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5" y="1268760"/>
            <a:ext cx="6062387" cy="432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3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251" y="1052736"/>
            <a:ext cx="5635564" cy="5010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0113" y="1347788"/>
            <a:ext cx="7815262" cy="692150"/>
          </a:xfrm>
        </p:spPr>
        <p:txBody>
          <a:bodyPr/>
          <a:lstStyle/>
          <a:p>
            <a:r>
              <a:rPr lang="fr-CH" dirty="0" err="1" smtClean="0"/>
              <a:t>Sezione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«</a:t>
            </a:r>
            <a:r>
              <a:rPr lang="fr-CH" dirty="0" err="1" smtClean="0"/>
              <a:t>Pubblicazioni</a:t>
            </a:r>
            <a:r>
              <a:rPr lang="fr-CH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1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844824"/>
            <a:ext cx="6087591" cy="3960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1347788"/>
            <a:ext cx="7815262" cy="692150"/>
          </a:xfrm>
        </p:spPr>
        <p:txBody>
          <a:bodyPr/>
          <a:lstStyle/>
          <a:p>
            <a:r>
              <a:rPr lang="fr-CH" dirty="0" err="1" smtClean="0"/>
              <a:t>Sezione</a:t>
            </a:r>
            <a:r>
              <a:rPr lang="fr-CH" dirty="0" smtClean="0"/>
              <a:t> «News»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8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64904"/>
            <a:ext cx="7284837" cy="150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1347788"/>
            <a:ext cx="7815262" cy="692150"/>
          </a:xfrm>
        </p:spPr>
        <p:txBody>
          <a:bodyPr/>
          <a:lstStyle/>
          <a:p>
            <a:r>
              <a:rPr lang="fr-CH" dirty="0" err="1" smtClean="0"/>
              <a:t>Sezione</a:t>
            </a:r>
            <a:r>
              <a:rPr lang="fr-CH" dirty="0" smtClean="0"/>
              <a:t> «</a:t>
            </a:r>
            <a:r>
              <a:rPr lang="fr-CH" dirty="0" err="1" smtClean="0"/>
              <a:t>Finanziamenti</a:t>
            </a:r>
            <a:r>
              <a:rPr lang="fr-CH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41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6.0&quot;&gt;&lt;object type=&quot;1&quot; unique_id=&quot;10001&quot;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I-colore [Read-Only] [Compatibility Mode]" id="{ED538023-0930-42E3-B887-863EF206F2A8}" vid="{7AD6458D-3D36-4F1E-950C-F531FEEE091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provenezia_presentazione</Template>
  <TotalTime>54</TotalTime>
  <Words>91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1_Custom Design</vt:lpstr>
      <vt:lpstr>La Svizzera per Venezia,  anche online  Presentazione del nuovo sito della Fondazione Svizzera Pro Venezia </vt:lpstr>
      <vt:lpstr>Partners coinvolti nel progetto:</vt:lpstr>
      <vt:lpstr>Il risultato. Home page</vt:lpstr>
      <vt:lpstr>Sezione  «Chi siamo»</vt:lpstr>
      <vt:lpstr>Sezione «Restauri»</vt:lpstr>
      <vt:lpstr>Esempio di una scheda dedicata ai restauri di Pro Venezia</vt:lpstr>
      <vt:lpstr>Sezione  «Pubblicazioni»</vt:lpstr>
      <vt:lpstr>Sezione «News»</vt:lpstr>
      <vt:lpstr>Sezione «Finanziamenti»</vt:lpstr>
      <vt:lpstr>Sezione «Sostieni»</vt:lpstr>
      <vt:lpstr>Amici di Pro Venezia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Svizzera per Venezia,  anche online  Presentazione del nuovo sito della Fondazione Svizzera Pro Venezia</dc:title>
  <dc:creator>Marchiori Elena</dc:creator>
  <cp:lastModifiedBy>Marchiori Elena</cp:lastModifiedBy>
  <cp:revision>11</cp:revision>
  <dcterms:created xsi:type="dcterms:W3CDTF">2014-04-30T12:40:14Z</dcterms:created>
  <dcterms:modified xsi:type="dcterms:W3CDTF">2014-05-08T13:49:21Z</dcterms:modified>
</cp:coreProperties>
</file>